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46"/>
    <p:restoredTop sz="94697"/>
  </p:normalViewPr>
  <p:slideViewPr>
    <p:cSldViewPr snapToGrid="0">
      <p:cViewPr varScale="1">
        <p:scale>
          <a:sx n="96" d="100"/>
          <a:sy n="96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8543AC-5886-9448-2CF3-9C1309340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76825C6-8F25-CB95-D609-978EA25BFF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3C7F5D-C6E2-6B0A-2BCA-9BA0B6C24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24077D-423D-2653-9F66-A4A5779E8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4AB1A4-EF78-77EC-D593-E6E10116E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90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A7B300-7666-3DFD-3887-F5DE502C2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25D0D40-4E76-57E2-240E-D469496DB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CE19F9-6955-3761-56BC-CCBE671EF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57BC90-91C8-B5F7-EC88-18A956987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792C29-F243-090A-42CB-5259F5104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0888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DCE137-6E1A-1604-ADA0-3419157AF6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7F16AC1-2A1D-DDE0-399F-A7B0C3F85C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022E9B-A97C-897B-172E-29F24A09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E2C682-C85C-5ED6-1F67-1D687E5FC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8DA30B-DAE4-E391-792D-15AD44AEE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767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B2157C-8595-2979-C439-A1A01ECCD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56C9F1-6763-82E8-9AF7-CD56E268A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3DC257-BD97-4B71-6BCC-E21B20095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C9831E-6F89-4361-B720-2A48DF6AB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7BD54D-1B1C-2512-466E-BB845740F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9846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AF8FB6-EB7E-BC5E-8AF2-B8E72E3D0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05E725-0C16-7073-0B85-2F4292D0C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CEC4F0-2F19-41A2-3011-CC50C09B2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E6908F5-4BA3-ECEB-B455-1D7150EE5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39D0B2-D66D-7934-EB82-579F2DDE4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778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BA1048-9601-7968-002E-9EA6F0F57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D0ED73-2364-28B6-0D58-1C098821A9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B0BDADB-3351-382A-E94B-D3F2113198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259FC6-903C-1441-FE4E-D9003EF8C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A9BEDAC-91AC-0EA9-4774-01BE94F77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E37755C-6813-239B-4D6A-B9B75A7B8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847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5092A4-6525-4D73-F867-89FDBB24D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8B0A31-7F97-CC6A-6D79-C38BB524F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22E8A4-A7F1-F93B-ACA1-FE3A70D4BD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96DC5EC-5041-2135-CAEF-AE94B97A4A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37BC72F-EC22-C728-C0D1-32F8DFD15E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F75D376-B0E4-47EF-9C11-420C5ADB3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6B70B29-3E35-D7D8-CE39-086654A0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86F84F1-6D41-04E1-A8B4-D028E97F3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4296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EBC5A-A523-A0B0-8B69-374668339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00C008-F039-9774-E772-5D16DF157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C8F2765-D3AE-E788-BFB7-2F3907C1B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BF12AC5-8C80-5743-142C-D9E9D567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909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C35A42-D36F-32B8-DCC6-3DCB24A41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0AAA472-6EAF-8D37-F526-A83DD421D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54FBB6D-C07B-CEDF-5E84-71B0B8296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6342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4B3D06-EACE-CF30-EF72-4E901864D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F48413-EAF1-21C0-844A-38FD4C2A5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AF4CC7-5C3F-69C0-9A35-BF152AE36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AC9A60-5480-B3D9-315E-291C68B4E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AC63EE6-24C1-BAD1-11A3-B53DC5A0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4E7A470-714E-B01A-FECD-5950ED007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3151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61BEB8-B7C8-8D36-30C1-2B27443A4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8270689-1F28-0EAB-A181-A29928D453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E5087E-2FBD-F7D1-B0B5-37E873933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B1DF589-DC48-5893-6567-1C138EA26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AC311A3-E77B-49F7-215C-92576610C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ED76A92-D085-01C8-3D05-038E32205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3226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320C2C1-5897-B79B-DB26-B8A92F953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D15FF1-9348-D7F9-BEF7-7DBF939436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126E59-0C02-97D3-5E92-B4D68FC1A4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F7C01-398D-1840-B63E-86F84C083A8E}" type="datetimeFigureOut">
              <a:rPr kumimoji="1" lang="zh-CN" altLang="en-US" smtClean="0"/>
              <a:t>2023/8/30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C7D4B6-FD17-B68E-5DC6-302D8A6FE5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FA34A5-CAA1-826B-B5B1-7CDBDDE96D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1AE5D-62C5-FF40-99DA-D39C79603C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6157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Relationship Id="rId9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12AF467-BEC1-A6F5-551D-CAE06FDDC7C9}"/>
              </a:ext>
            </a:extLst>
          </p:cNvPr>
          <p:cNvSpPr txBox="1"/>
          <p:nvPr/>
        </p:nvSpPr>
        <p:spPr>
          <a:xfrm>
            <a:off x="312412" y="86777"/>
            <a:ext cx="5466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/>
              <a:t>Synthetic Video + Speckle Noise</a:t>
            </a:r>
            <a:endParaRPr kumimoji="1"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07DC458-16C0-1A5F-EF2D-F53F8CA5F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5395" y="609990"/>
            <a:ext cx="2797558" cy="279755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197C905-9386-A034-901F-53DBEE45E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8245" y="609997"/>
            <a:ext cx="2797561" cy="2797561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49F6656-321D-E448-47C9-ACEDF713BE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350" y="609990"/>
            <a:ext cx="2797558" cy="279755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BE5FFBE2-4542-CF74-0E22-7D4B3F5ED3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9368" y="3407551"/>
            <a:ext cx="2797560" cy="279756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2285EE4B-BC53-6AE9-6CA2-AC77ED783B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3349" y="3407555"/>
            <a:ext cx="2797559" cy="279755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AEF92CAE-06CC-E4F4-3DB0-EBE03E906E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8636" y="609997"/>
            <a:ext cx="2797561" cy="2797561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BF778DAA-B895-0B50-2FEA-372FA4D6D0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8635" y="3407558"/>
            <a:ext cx="2799823" cy="2799823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3705EF80-1423-671F-2C69-28EB93E4EC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15395" y="3407551"/>
            <a:ext cx="2797558" cy="2797558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B27226AA-3A80-CE34-1C76-5C85AFDF764C}"/>
              </a:ext>
            </a:extLst>
          </p:cNvPr>
          <p:cNvSpPr txBox="1"/>
          <p:nvPr/>
        </p:nvSpPr>
        <p:spPr>
          <a:xfrm>
            <a:off x="6434251" y="6205112"/>
            <a:ext cx="2645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0.5 Synthetic </a:t>
            </a:r>
            <a:r>
              <a:rPr kumimoji="1" lang="en-US" altLang="zh-CN"/>
              <a:t>+ 0.5 Noise</a:t>
            </a:r>
            <a:endParaRPr kumimoji="1" lang="zh-CN" alt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63739A3-75C6-B602-777C-DF49C6D34C4C}"/>
              </a:ext>
            </a:extLst>
          </p:cNvPr>
          <p:cNvSpPr txBox="1"/>
          <p:nvPr/>
        </p:nvSpPr>
        <p:spPr>
          <a:xfrm>
            <a:off x="9240825" y="6205112"/>
            <a:ext cx="2645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0.6 Synthetic + 0.4 Noise</a:t>
            </a:r>
          </a:p>
          <a:p>
            <a:r>
              <a:rPr kumimoji="1" lang="en-US" altLang="zh-CN" dirty="0"/>
              <a:t>(Applied)</a:t>
            </a:r>
            <a:endParaRPr kumimoji="1"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70E38D42-81FF-C412-6BA2-1B8659349F69}"/>
              </a:ext>
            </a:extLst>
          </p:cNvPr>
          <p:cNvSpPr txBox="1"/>
          <p:nvPr/>
        </p:nvSpPr>
        <p:spPr>
          <a:xfrm>
            <a:off x="4191987" y="6205112"/>
            <a:ext cx="108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Synthetic</a:t>
            </a:r>
            <a:endParaRPr kumimoji="1"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4F11E5F-04C2-4C9A-587C-3CAF79817878}"/>
              </a:ext>
            </a:extLst>
          </p:cNvPr>
          <p:cNvSpPr txBox="1"/>
          <p:nvPr/>
        </p:nvSpPr>
        <p:spPr>
          <a:xfrm>
            <a:off x="1394429" y="6205112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Real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8929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20</Words>
  <Application>Microsoft Macintosh PowerPoint</Application>
  <PresentationFormat>宽屏</PresentationFormat>
  <Paragraphs>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Tan, Guanghao</dc:creator>
  <cp:lastModifiedBy>Tan, Guanghao</cp:lastModifiedBy>
  <cp:revision>2</cp:revision>
  <dcterms:created xsi:type="dcterms:W3CDTF">2023-08-29T23:19:05Z</dcterms:created>
  <dcterms:modified xsi:type="dcterms:W3CDTF">2023-08-29T23:23:06Z</dcterms:modified>
</cp:coreProperties>
</file>

<file path=docProps/thumbnail.jpeg>
</file>